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4633"/>
    <a:srgbClr val="BE2ABB"/>
    <a:srgbClr val="A07400"/>
    <a:srgbClr val="DDDDDD"/>
    <a:srgbClr val="F0CB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59"/>
    <p:restoredTop sz="94674"/>
  </p:normalViewPr>
  <p:slideViewPr>
    <p:cSldViewPr snapToGrid="0">
      <p:cViewPr varScale="1">
        <p:scale>
          <a:sx n="124" d="100"/>
          <a:sy n="124" d="100"/>
        </p:scale>
        <p:origin x="1192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241A5-8370-5744-94F7-BD6591B80649}" type="datetimeFigureOut">
              <a:rPr lang="en-GB" smtClean="0"/>
              <a:t>23/11/2025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09CCBC-B453-0D44-A913-4AC2DFAABB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015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9CCBC-B453-0D44-A913-4AC2DFAABBD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357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2BB24-482A-04C0-0E0D-400B2CD60B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3D2206-457D-F8C3-66FF-91765AC6AF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3A8352-5D1A-CA68-97C5-3C269397E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3A42-D098-3A42-967C-7E956F1617EF}" type="datetimeFigureOut">
              <a:rPr lang="en-GB" smtClean="0"/>
              <a:t>23/11/2025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9CB87F-C1A2-E3FC-12C2-388A43B40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5E511E-80F4-B6C4-894C-154ABEDF7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2F3D-B5AA-0448-8661-15262F0F72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57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98A6D-20BA-1EA2-24C7-21E0F7F42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D12434-A27F-2181-EC76-DB5DA609D0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3C7441-699E-72BB-5E0E-C323BD7A4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3A42-D098-3A42-967C-7E956F1617EF}" type="datetimeFigureOut">
              <a:rPr lang="en-GB" smtClean="0"/>
              <a:t>23/11/2025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03F43-A4EE-6494-ED43-E584B64F0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375F7B-19B5-D0EA-2D68-6315B6050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2F3D-B5AA-0448-8661-15262F0F72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089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C45E9FF-0F1E-3D10-1AB5-D49BEE31B1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FC3FAF-6925-2EC0-5231-A982CE11CC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183C1C-C8A8-715D-7A5E-16CA907DE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3A42-D098-3A42-967C-7E956F1617EF}" type="datetimeFigureOut">
              <a:rPr lang="en-GB" smtClean="0"/>
              <a:t>23/11/2025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C40E69-BB7C-8154-5308-C49715891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502C4-C2DC-5A44-0834-83AF07F6B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2F3D-B5AA-0448-8661-15262F0F72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614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A87748-13F9-1A93-6169-1DF9E8E08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5F4BB7-A171-BE5C-C857-D296939A0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C1DFAF-02D6-C44A-7099-B4303A434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3A42-D098-3A42-967C-7E956F1617EF}" type="datetimeFigureOut">
              <a:rPr lang="en-GB" smtClean="0"/>
              <a:t>23/11/2025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D9A3B-B246-E470-F101-2F39AC7F2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53D011-9514-764C-9EA7-4FD2AA493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2F3D-B5AA-0448-8661-15262F0F72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686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B40EDC-B46C-CCC0-1CFA-6E6504BF4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18B304-D687-C33B-D2EA-0FEC1915DC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7DAD77-4FFC-9E2D-4932-37B82AC3C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3A42-D098-3A42-967C-7E956F1617EF}" type="datetimeFigureOut">
              <a:rPr lang="en-GB" smtClean="0"/>
              <a:t>23/11/2025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D270F3-3885-561A-3144-C4E824D74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17B78-5284-64C3-4FB5-52D6CA89E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2F3D-B5AA-0448-8661-15262F0F72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899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99608-7970-47FA-118F-4EEEA1CDF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0D49D9-D40D-8E8B-398E-C6B1CFA392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F42696-8164-2B0D-903B-0AAB914641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F89644-70AF-8A51-627C-2F827960A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3A42-D098-3A42-967C-7E956F1617EF}" type="datetimeFigureOut">
              <a:rPr lang="en-GB" smtClean="0"/>
              <a:t>23/11/2025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CDAFDA-4388-DE0F-C9C1-E4662CFAB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2453C1-D0AA-DDA2-5253-494859A6B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2F3D-B5AA-0448-8661-15262F0F72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975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6124BD-1102-9A9C-68DA-793AA86AA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4F4A79-64FE-C98B-F724-8C717A4D0B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A7E291-8654-1E51-B8E9-2AADC9AE0A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8AB540-11B5-ED06-4779-C1B29D688E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7D6A4D-9099-9AAF-6769-570ED42FD6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417B73-48BF-FA77-6ABA-4F07D383D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3A42-D098-3A42-967C-7E956F1617EF}" type="datetimeFigureOut">
              <a:rPr lang="en-GB" smtClean="0"/>
              <a:t>23/11/2025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E261A6B-3B77-8CB5-C0F7-E19DB5810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7FCD96-6284-1B35-EEED-B2E807C41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2F3D-B5AA-0448-8661-15262F0F72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972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B46DBE-01ED-9F90-9775-E32CD01C5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DF4953-C8B5-19D0-545F-98D84BF9B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3A42-D098-3A42-967C-7E956F1617EF}" type="datetimeFigureOut">
              <a:rPr lang="en-GB" smtClean="0"/>
              <a:t>23/11/2025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B762C5-1BC5-2AD2-CF61-7F3C0A74F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E40BC3-F425-CA1D-AAF7-277E959BE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2F3D-B5AA-0448-8661-15262F0F72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026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033D86-BE00-3AFD-21BD-0DCF6D265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3A42-D098-3A42-967C-7E956F1617EF}" type="datetimeFigureOut">
              <a:rPr lang="en-GB" smtClean="0"/>
              <a:t>23/11/2025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A12E57-378C-B574-EE3A-DF2DC7951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211928-C5C3-60AD-65D5-61BCC19CB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2F3D-B5AA-0448-8661-15262F0F72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631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1ACB7-8662-9083-6F8A-B28819D7B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A09AB-5B76-4449-8296-D195D56827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EB81DB-0044-4369-5C73-38A76B90E9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743EE1-45F7-B46C-EEC0-8A2DA1B00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3A42-D098-3A42-967C-7E956F1617EF}" type="datetimeFigureOut">
              <a:rPr lang="en-GB" smtClean="0"/>
              <a:t>23/11/2025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617748-D207-290F-9545-902506063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B52E77-5A73-1F34-1EA9-512590CF3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2F3D-B5AA-0448-8661-15262F0F72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814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0315E-02C3-5FC8-46E2-960633076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327487-0628-D6EE-F2B9-5995F0AE27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8A4D5C-B960-53AB-71E1-AEE2C3A37C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37D9C-0744-196D-AB0D-CA2ED38FD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3A42-D098-3A42-967C-7E956F1617EF}" type="datetimeFigureOut">
              <a:rPr lang="en-GB" smtClean="0"/>
              <a:t>23/11/2025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E981D1-A532-8FB5-2DBF-541B89BEB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04EDC9-744F-6D24-D5D9-672FC7CE6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2F3D-B5AA-0448-8661-15262F0F72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526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58C138C-E636-0238-80D7-B5F96A1B7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54FAF5-60DD-02A6-217F-8B19A80907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9B793-39E4-7C51-632E-03E410FE7C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73A42-D098-3A42-967C-7E956F1617EF}" type="datetimeFigureOut">
              <a:rPr lang="en-GB" smtClean="0"/>
              <a:t>23/11/2025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4DE5E7-AE80-2798-6214-539DB50AAC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84C6F5-DB27-88CA-46F8-946573393C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22F3D-B5AA-0448-8661-15262F0F72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50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F9399-0B2E-86B3-003F-F08109A1B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1FE89A-3B8C-4BD2-9460-8D19B5C836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Reminders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Course Evaluations</a:t>
            </a:r>
          </a:p>
          <a:p>
            <a:pPr lvl="1"/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Assignment 3: Due next Tuesday (Dec 2</a:t>
            </a:r>
            <a:r>
              <a:rPr lang="en-GB" baseline="30000"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Intro to FSMs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Floating Point Error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Base 2 number system (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ints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, decimals, scientific notation)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Representable numbers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How numbers are stored in computers (IEEE 754 standard)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Floating Point Error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215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0474E-F20F-6DB0-12ED-C72A1B088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Java </a:t>
            </a:r>
            <a:r>
              <a:rPr lang="en-GB" dirty="0" err="1"/>
              <a:t>Mathemagic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37284F-ABF4-1E76-0B14-8BDBBA25D0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889" y="1877673"/>
            <a:ext cx="9594616" cy="3516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9674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28861</TotalTime>
  <Words>52</Words>
  <Application>Microsoft Macintosh PowerPoint</Application>
  <PresentationFormat>Widescreen</PresentationFormat>
  <Paragraphs>14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Topics overview</vt:lpstr>
      <vt:lpstr>Java Mathemagic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Warm Up in the first 10 mins</dc:title>
  <dc:creator>Marc De Benedetti</dc:creator>
  <cp:lastModifiedBy>Marc De Benedetti</cp:lastModifiedBy>
  <cp:revision>19</cp:revision>
  <dcterms:created xsi:type="dcterms:W3CDTF">2025-09-12T15:49:28Z</dcterms:created>
  <dcterms:modified xsi:type="dcterms:W3CDTF">2025-11-24T22:04:43Z</dcterms:modified>
</cp:coreProperties>
</file>